
<file path=[Content_Types].xml><?xml version="1.0" encoding="utf-8"?>
<Types xmlns="http://schemas.openxmlformats.org/package/2006/content-types">
  <Default Extension="png" ContentType="image/png"/>
  <Default Extension="jpeg" ContentType="image/jpeg"/>
  <Default Extension="MOV" ContentType="video/quicktime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0" r:id="rId3"/>
    <p:sldId id="257" r:id="rId4"/>
    <p:sldId id="258" r:id="rId5"/>
    <p:sldId id="261" r:id="rId6"/>
    <p:sldId id="259" r:id="rId7"/>
    <p:sldId id="262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43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Modifier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dirty="0"/>
              <a:pPr/>
              <a:t>2/4/2020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dirty="0"/>
              <a:pPr/>
              <a:t>2/4/2020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2/4/2020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4567-0DE4-3F47-BF90-CB84690072F9}" type="datetimeFigureOut">
              <a:rPr lang="en-US" dirty="0"/>
              <a:pPr/>
              <a:t>2/4/2020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dirty="0"/>
              <a:pPr/>
              <a:t>2/4/2020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dirty="0"/>
              <a:pPr/>
              <a:t>2/4/2020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dirty="0"/>
              <a:pPr/>
              <a:t>2/4/2020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2/4/2020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dirty="0"/>
              <a:pPr/>
              <a:t>2/4/2020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dirty="0"/>
              <a:pPr/>
              <a:t>2/4/2020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dirty="0"/>
              <a:pPr/>
              <a:t>2/4/2020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dirty="0"/>
              <a:pPr/>
              <a:t>2/4/2020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dirty="0"/>
              <a:pPr/>
              <a:t>2/4/2020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8C79C5D-2A6F-F04D-97DA-BEF2467B64E4}" type="datetimeFigureOut">
              <a:rPr lang="en-US" dirty="0"/>
              <a:pPr/>
              <a:t>2/4/2020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 dirty="0"/>
              <a:pPr/>
              <a:t>2/4/2020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3" r:id="rId9"/>
    <p:sldLayoutId id="2147483657" r:id="rId10"/>
    <p:sldLayoutId id="2147483666" r:id="rId11"/>
    <p:sldLayoutId id="2147483661" r:id="rId12"/>
    <p:sldLayoutId id="2147483658" r:id="rId13"/>
    <p:sldLayoutId id="2147483659" r:id="rId1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7.png"/><Relationship Id="rId4" Type="http://schemas.openxmlformats.org/officeDocument/2006/relationships/hyperlink" Target="https://github.com/FiestyFalconer/MindStorm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810001" y="547273"/>
            <a:ext cx="10572000" cy="2971051"/>
          </a:xfrm>
        </p:spPr>
        <p:txBody>
          <a:bodyPr/>
          <a:lstStyle/>
          <a:p>
            <a:pPr algn="ctr"/>
            <a:r>
              <a:rPr lang="fr-CH" dirty="0" smtClean="0"/>
              <a:t>MindStorm</a:t>
            </a:r>
            <a:br>
              <a:rPr lang="fr-CH" dirty="0" smtClean="0"/>
            </a:br>
            <a:r>
              <a:rPr lang="fr-CH" dirty="0" smtClean="0"/>
              <a:t>Robot-nettoyeur 2000</a:t>
            </a:r>
            <a:endParaRPr lang="fr-CH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/>
            <a:r>
              <a:rPr lang="fr-CH" dirty="0" smtClean="0"/>
              <a:t>Créer par Nelson, Rodrigo, Laël et Maxence</a:t>
            </a:r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1366284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CH" sz="8800" dirty="0" smtClean="0"/>
              <a:t>Sommaire	</a:t>
            </a:r>
            <a:endParaRPr lang="fr-CH" sz="88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93452" y="2309969"/>
            <a:ext cx="10554574" cy="3636511"/>
          </a:xfrm>
        </p:spPr>
        <p:txBody>
          <a:bodyPr/>
          <a:lstStyle/>
          <a:p>
            <a:r>
              <a:rPr lang="fr-CH" dirty="0" smtClean="0"/>
              <a:t>C’est quoi un MindStorm</a:t>
            </a:r>
          </a:p>
          <a:p>
            <a:r>
              <a:rPr lang="fr-CH" dirty="0" smtClean="0"/>
              <a:t>Celui qu’on a fait ?</a:t>
            </a:r>
          </a:p>
          <a:p>
            <a:r>
              <a:rPr lang="fr-CH" dirty="0"/>
              <a:t>Qu’est-ce qu’il fait ?</a:t>
            </a:r>
            <a:endParaRPr lang="fr-CH" dirty="0" smtClean="0"/>
          </a:p>
          <a:p>
            <a:r>
              <a:rPr lang="fr-CH" dirty="0"/>
              <a:t>L</a:t>
            </a:r>
            <a:r>
              <a:rPr lang="fr-CH" dirty="0" smtClean="0"/>
              <a:t>e code en </a:t>
            </a:r>
            <a:r>
              <a:rPr lang="fr-CH" dirty="0" smtClean="0"/>
              <a:t>JavaScript</a:t>
            </a:r>
          </a:p>
          <a:p>
            <a:r>
              <a:rPr lang="fr-CH" dirty="0" smtClean="0"/>
              <a:t>Petite démonstration</a:t>
            </a:r>
            <a:endParaRPr lang="fr-CH" dirty="0" smtClean="0"/>
          </a:p>
          <a:p>
            <a:endParaRPr lang="fr-CH" dirty="0" smtClean="0"/>
          </a:p>
          <a:p>
            <a:endParaRPr lang="fr-CH" dirty="0" smtClean="0"/>
          </a:p>
          <a:p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32539484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sz="6600" dirty="0" smtClean="0"/>
              <a:t>C’est quoi MindStorms ?</a:t>
            </a:r>
            <a:endParaRPr lang="fr-CH" sz="6600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110373" y="3378033"/>
            <a:ext cx="2409825" cy="1905000"/>
          </a:xfrm>
          <a:prstGeom prst="rect">
            <a:avLst/>
          </a:prstGeom>
        </p:spPr>
      </p:pic>
      <p:sp>
        <p:nvSpPr>
          <p:cNvPr id="5" name="Espace réservé du contenu 4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endParaRPr lang="fr-CH" sz="3200" dirty="0" smtClean="0"/>
          </a:p>
          <a:p>
            <a:pPr marL="0" indent="0">
              <a:buNone/>
            </a:pPr>
            <a:r>
              <a:rPr lang="fr-CH" sz="3200" dirty="0" smtClean="0"/>
              <a:t>C’est un robot lego qui peut être programmable en JavaScript.</a:t>
            </a:r>
            <a:endParaRPr lang="fr-CH" sz="3200" dirty="0"/>
          </a:p>
        </p:txBody>
      </p:sp>
    </p:spTree>
    <p:extLst>
      <p:ext uri="{BB962C8B-B14F-4D97-AF65-F5344CB8AC3E}">
        <p14:creationId xmlns:p14="http://schemas.microsoft.com/office/powerpoint/2010/main" val="898561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CH" dirty="0" smtClean="0"/>
              <a:t>ça c’est le robot qu’on a fait </a:t>
            </a:r>
            <a:endParaRPr lang="fr-CH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837" y="2222500"/>
            <a:ext cx="4851400" cy="3638550"/>
          </a:xfrm>
        </p:spPr>
      </p:pic>
      <p:pic>
        <p:nvPicPr>
          <p:cNvPr id="6" name="Espace réservé du contenu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9525" y="2222500"/>
            <a:ext cx="4851400" cy="3638550"/>
          </a:xfrm>
        </p:spPr>
      </p:pic>
    </p:spTree>
    <p:extLst>
      <p:ext uri="{BB962C8B-B14F-4D97-AF65-F5344CB8AC3E}">
        <p14:creationId xmlns:p14="http://schemas.microsoft.com/office/powerpoint/2010/main" val="11312251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CH" dirty="0" smtClean="0"/>
              <a:t>Qu’est-ce qu’il fait ?</a:t>
            </a:r>
            <a:endParaRPr lang="fr-CH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fr-CH" dirty="0" smtClean="0"/>
          </a:p>
          <a:p>
            <a:r>
              <a:rPr lang="fr-CH" dirty="0" smtClean="0"/>
              <a:t>Ce qu’il fait</a:t>
            </a:r>
          </a:p>
          <a:p>
            <a:endParaRPr lang="fr-CH" dirty="0"/>
          </a:p>
          <a:p>
            <a:endParaRPr lang="fr-CH" dirty="0" smtClean="0"/>
          </a:p>
          <a:p>
            <a:pPr marL="0" indent="0">
              <a:buNone/>
            </a:pPr>
            <a:r>
              <a:rPr lang="fr-CH" dirty="0" smtClean="0"/>
              <a:t>Pour l’instant il avant et quand il voit un obstacle il tourne.</a:t>
            </a:r>
            <a:endParaRPr lang="fr-CH" dirty="0"/>
          </a:p>
          <a:p>
            <a:endParaRPr lang="fr-CH" dirty="0" smtClean="0"/>
          </a:p>
          <a:p>
            <a:endParaRPr lang="fr-CH" dirty="0"/>
          </a:p>
          <a:p>
            <a:endParaRPr lang="fr-CH" dirty="0" smtClean="0"/>
          </a:p>
          <a:p>
            <a:pPr marL="0" indent="0">
              <a:buNone/>
            </a:pPr>
            <a:endParaRPr lang="fr-CH" dirty="0"/>
          </a:p>
          <a:p>
            <a:endParaRPr lang="fr-CH" dirty="0" smtClean="0"/>
          </a:p>
          <a:p>
            <a:endParaRPr lang="fr-CH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fr-CH" dirty="0" smtClean="0"/>
              <a:t>Ce qu’on aimerait faire</a:t>
            </a:r>
          </a:p>
          <a:p>
            <a:endParaRPr lang="fr-CH" dirty="0"/>
          </a:p>
          <a:p>
            <a:endParaRPr lang="fr-CH" dirty="0" smtClean="0"/>
          </a:p>
          <a:p>
            <a:pPr marL="0" indent="0">
              <a:buNone/>
            </a:pPr>
            <a:r>
              <a:rPr lang="fr-CH" dirty="0" smtClean="0"/>
              <a:t>On aimerais qu’il avance et qu’il pousse les objet sans tomber de la table.</a:t>
            </a:r>
            <a:endParaRPr lang="fr-CH" dirty="0"/>
          </a:p>
          <a:p>
            <a:endParaRPr lang="fr-CH" dirty="0" smtClean="0"/>
          </a:p>
          <a:p>
            <a:endParaRPr lang="fr-CH" dirty="0"/>
          </a:p>
          <a:p>
            <a:endParaRPr lang="fr-CH" dirty="0" smtClean="0"/>
          </a:p>
          <a:p>
            <a:endParaRPr lang="fr-CH" dirty="0"/>
          </a:p>
          <a:p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1231217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sz="3200" dirty="0"/>
              <a:t>ç</a:t>
            </a:r>
            <a:r>
              <a:rPr lang="fr-CH" sz="3200" dirty="0" smtClean="0"/>
              <a:t>a c’est le code en </a:t>
            </a:r>
            <a:r>
              <a:rPr lang="fr-CH" sz="3200" dirty="0" err="1" smtClean="0"/>
              <a:t>JavcaScript</a:t>
            </a:r>
            <a:endParaRPr lang="fr-CH" sz="3200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54158" y="137786"/>
            <a:ext cx="4066664" cy="6767486"/>
          </a:xfrm>
          <a:prstGeom prst="rect">
            <a:avLst/>
          </a:prstGeom>
        </p:spPr>
      </p:pic>
      <p:sp>
        <p:nvSpPr>
          <p:cNvPr id="12" name="Espace réservé du texte 11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fr-CH" dirty="0"/>
          </a:p>
        </p:txBody>
      </p:sp>
      <p:pic>
        <p:nvPicPr>
          <p:cNvPr id="13" name="Imag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421" y="2498271"/>
            <a:ext cx="4166992" cy="3125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9395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CH" dirty="0" smtClean="0"/>
              <a:t>Petite démonstration</a:t>
            </a:r>
            <a:endParaRPr lang="fr-CH" dirty="0"/>
          </a:p>
        </p:txBody>
      </p:sp>
      <p:sp>
        <p:nvSpPr>
          <p:cNvPr id="9" name="Espace réservé pour une image  8"/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8" name="Espace réservé du texte 7"/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92500" lnSpcReduction="10000"/>
          </a:bodyPr>
          <a:lstStyle/>
          <a:p>
            <a:endParaRPr lang="fr-CH" dirty="0" smtClean="0"/>
          </a:p>
          <a:p>
            <a:endParaRPr lang="fr-CH" dirty="0"/>
          </a:p>
          <a:p>
            <a:endParaRPr lang="fr-CH" dirty="0" smtClean="0"/>
          </a:p>
          <a:p>
            <a:endParaRPr lang="fr-CH" dirty="0"/>
          </a:p>
          <a:p>
            <a:endParaRPr lang="fr-CH" dirty="0" smtClean="0"/>
          </a:p>
          <a:p>
            <a:endParaRPr lang="fr-CH" dirty="0"/>
          </a:p>
          <a:p>
            <a:endParaRPr lang="fr-CH" dirty="0" smtClean="0"/>
          </a:p>
          <a:p>
            <a:endParaRPr lang="fr-CH" dirty="0"/>
          </a:p>
          <a:p>
            <a:endParaRPr lang="fr-CH" dirty="0" smtClean="0"/>
          </a:p>
          <a:p>
            <a:endParaRPr lang="fr-CH" dirty="0"/>
          </a:p>
          <a:p>
            <a:endParaRPr lang="fr-CH" dirty="0" smtClean="0"/>
          </a:p>
          <a:p>
            <a:endParaRPr lang="fr-CH" dirty="0" smtClean="0"/>
          </a:p>
          <a:p>
            <a:r>
              <a:rPr lang="fr-CH" dirty="0" smtClean="0"/>
              <a:t>Lien Du GitHub : </a:t>
            </a:r>
            <a:r>
              <a:rPr lang="fr-CH" dirty="0" smtClean="0">
                <a:hlinkClick r:id="rId4"/>
              </a:rPr>
              <a:t>https</a:t>
            </a:r>
            <a:r>
              <a:rPr lang="fr-CH" dirty="0">
                <a:hlinkClick r:id="rId4"/>
              </a:rPr>
              <a:t>://github.com/FiestyFalconer/MindStorm</a:t>
            </a:r>
            <a:endParaRPr lang="fr-CH" dirty="0"/>
          </a:p>
        </p:txBody>
      </p:sp>
      <p:pic>
        <p:nvPicPr>
          <p:cNvPr id="7" name="IMG_0672 (2)">
            <a:hlinkClick r:id="" action="ppaction://media"/>
          </p:cNvPr>
          <p:cNvPicPr>
            <a:picLocks noGrp="1" noChangeAspect="1"/>
          </p:cNvPicPr>
          <p:nvPr>
            <p:ph idx="4294967295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991004" y="74785"/>
            <a:ext cx="3757352" cy="6679496"/>
          </a:xfrm>
        </p:spPr>
      </p:pic>
    </p:spTree>
    <p:extLst>
      <p:ext uri="{BB962C8B-B14F-4D97-AF65-F5344CB8AC3E}">
        <p14:creationId xmlns:p14="http://schemas.microsoft.com/office/powerpoint/2010/main" val="36987966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  <p:bldLst>
      <p:bldP spid="8" grpId="0" build="p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is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TM03457503[[fn=Concis]]</Template>
  <TotalTime>61</TotalTime>
  <Words>106</Words>
  <Application>Microsoft Office PowerPoint</Application>
  <PresentationFormat>Grand écran</PresentationFormat>
  <Paragraphs>45</Paragraphs>
  <Slides>7</Slides>
  <Notes>0</Notes>
  <HiddenSlides>0</HiddenSlides>
  <MMClips>1</MMClips>
  <ScaleCrop>false</ScaleCrop>
  <HeadingPairs>
    <vt:vector size="6" baseType="variant">
      <vt:variant>
        <vt:lpstr>Polices utilisées</vt:lpstr>
      </vt:variant>
      <vt:variant>
        <vt:i4>2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7</vt:i4>
      </vt:variant>
    </vt:vector>
  </HeadingPairs>
  <TitlesOfParts>
    <vt:vector size="10" baseType="lpstr">
      <vt:lpstr>Century Gothic</vt:lpstr>
      <vt:lpstr>Wingdings 2</vt:lpstr>
      <vt:lpstr>Concis</vt:lpstr>
      <vt:lpstr>MindStorm Robot-nettoyeur 2000</vt:lpstr>
      <vt:lpstr>Sommaire </vt:lpstr>
      <vt:lpstr>C’est quoi MindStorms ?</vt:lpstr>
      <vt:lpstr>ça c’est le robot qu’on a fait </vt:lpstr>
      <vt:lpstr>Qu’est-ce qu’il fait ?</vt:lpstr>
      <vt:lpstr>ça c’est le code en JavcaScript</vt:lpstr>
      <vt:lpstr>Petite démonstration</vt:lpstr>
    </vt:vector>
  </TitlesOfParts>
  <Company>CFPT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MindStorm Robot-2000</dc:title>
  <dc:creator>MARQUESN</dc:creator>
  <cp:lastModifiedBy>MARQUESN</cp:lastModifiedBy>
  <cp:revision>7</cp:revision>
  <dcterms:created xsi:type="dcterms:W3CDTF">2020-02-04T07:34:27Z</dcterms:created>
  <dcterms:modified xsi:type="dcterms:W3CDTF">2020-02-04T10:20:04Z</dcterms:modified>
</cp:coreProperties>
</file>